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9" r:id="rId8"/>
    <p:sldId id="270" r:id="rId9"/>
    <p:sldId id="265" r:id="rId10"/>
    <p:sldId id="266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EE6BC-7F0A-0064-62F6-86DD2C089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4D2303-23BB-0C07-DBBA-B61FD0A51F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A6804A-6D28-C95D-6780-F64103BC1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79CEDAE-AFEB-FFF7-8587-69BEACE0F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C908C8-7FA6-301B-2CDB-BD4B12902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3226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F6A5F-240E-1C92-43B4-A27E14EB5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95525EE-7D26-8ADD-1D0A-F1742E664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88BAE90-B282-BAEA-C19C-74C7D671B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64B4BD-B8FC-407C-1886-48CFBCFB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BDDCCC-2E8E-8283-1A77-D8296DA92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11933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4C426D3-15C8-BF99-815C-757F0443DC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2F2ADF3-A41F-0E39-2705-56741251D1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958129E-0409-580A-9E0B-9D78F3BB1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D67272-E25D-5F0C-C442-48AB580C4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08FC877-F624-506E-5D86-97AE33E85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48727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E77730-3D22-B7A6-DC22-BAFC75330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9B0A50-8959-58BE-95E2-0336FCD7F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3DC248-022F-7018-0276-541844E3D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6C71D2-AC3D-A691-193E-31AA7AA23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938E2E-0F8F-378F-B14C-9BD1A5588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34600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88830-6353-6106-1697-ACBC6865E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DF85E40-A057-7459-0289-B9240E96F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B5BDB3-8A9B-38F1-1DE0-0CFE7F091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EC14C7-E80C-874B-8978-87B752890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B62F6E-0EAC-AF20-AF04-6B87B101E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31429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F4EF55-2645-7FFC-0446-2399704A0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67D832-5A02-3BA2-5E14-4DAFFC6A1A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CBB5CAE-6CD0-5E21-CA85-2DDA8167C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6CBAEB-48AD-1D95-B1F4-55D8C2619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B17D5AE-6AE0-3536-B3D6-66FD81D42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7E56FD5-9E12-1CD9-FC44-8EDCE9E96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066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8CBBD7-0E53-7E50-DF76-23C186FD2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88386B-6A26-87F5-D530-438AC68E4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8B3B023-AF2F-9657-928B-88CEFA9EC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E99DAA7-90E9-F29D-2982-6B30408FC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8686376-8CA6-6218-F742-F100A6340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5F6A8E6-9A2D-A97A-9608-B1C6AD977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AE7C7AF-B201-70BC-30CE-BA6D22162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3EF89C-EAF9-8386-8714-8A1178A54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017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1D77F-5505-218D-20B0-87653EB2B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E1FEFC-002D-9306-AFE6-49559E59E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81F2305-32A8-F8C5-83EC-D2138A098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2F5C40F-EB97-E405-A99B-A1BE69ACC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46138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0B902A0-DC4B-D76D-6082-3A892675D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96A88DC-CA6C-36CF-B3CB-A3D8D2D39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D9C871-F088-AEB1-560F-3398BB231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01171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B893FC-55F2-EC49-A36D-198470E5E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701E18-80E3-9DF1-AACD-45C60498F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BC7A773-E076-7C0F-19C4-C2E80C137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17ECB60-EF07-6CA0-D719-1FE8270EE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B0A9F47-E052-1DC7-0A49-86AE66AE3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9B06EF0-D391-A457-E455-2BB2849B3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01902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F3A2FB-8269-1871-CBC7-B71C3A62B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EBF573C-1EDA-A6DE-7375-09F8206E7D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5C9A81A-FFBC-9921-F29A-822A649FC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CEE9ADE-EE3C-B14C-B210-5F43C4EA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DAA4B56-C7C5-E539-E67F-C77FF747C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476AD9D-0A84-CB01-A909-242606C62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30758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0D463CD-3D59-A647-6267-E3434D81E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B265DA-C2E0-1DD6-4A11-3964BD42B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B05B9D-0395-C233-22E2-7427762F5E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3B6E45-F79B-4086-838D-0E60EBCC0D17}" type="datetimeFigureOut">
              <a:rPr lang="es-CO" smtClean="0"/>
              <a:t>25/05/2023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FA3D03-B78E-266B-F5A9-E1C99DD680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0DAD09-84E0-68D7-A437-DB37FC5322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CCE69-957E-44C3-B55B-F3844363ECA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461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9F75BF4-2690-2AAD-F9A4-7828DD0FFB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34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n 2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D721192F-2E3B-DCD2-15E8-6D975608B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155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n 2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6B70B653-7AB4-B161-79AC-42DC4929F7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92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en 3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FB2E7EF-0EAF-64A9-2126-76F4A70305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3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Imagen 5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D26B662C-FD22-DBDA-AE07-7BEDF03E5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670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n 2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96B7288B-CB1F-B448-1474-B61AF262F9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16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en 3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36169DDA-6DF6-8541-FEC3-32A593FBE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094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n 2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EFCBCFDE-B101-4D91-939C-D753D0A5A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515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6694980-7AF2-1FEE-5409-4DC4C3AA0D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16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9F75BF4-2690-2AAD-F9A4-7828DD0FFB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2120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Panorámica</PresentationFormat>
  <Paragraphs>0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Fabio Arturo Gómez Garrote</dc:creator>
  <cp:lastModifiedBy>LIZ</cp:lastModifiedBy>
  <cp:revision>1</cp:revision>
  <dcterms:created xsi:type="dcterms:W3CDTF">2023-05-24T20:34:03Z</dcterms:created>
  <dcterms:modified xsi:type="dcterms:W3CDTF">2023-05-25T20:43:54Z</dcterms:modified>
</cp:coreProperties>
</file>

<file path=docProps/thumbnail.jpeg>
</file>